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9" r:id="rId4"/>
  </p:sldMasterIdLst>
  <p:handoutMasterIdLst>
    <p:handoutMasterId r:id="rId20"/>
  </p:handoutMasterIdLst>
  <p:sldIdLst>
    <p:sldId id="257" r:id="rId5"/>
    <p:sldId id="258" r:id="rId6"/>
    <p:sldId id="269" r:id="rId7"/>
    <p:sldId id="280" r:id="rId8"/>
    <p:sldId id="270" r:id="rId9"/>
    <p:sldId id="279" r:id="rId10"/>
    <p:sldId id="278" r:id="rId11"/>
    <p:sldId id="277" r:id="rId12"/>
    <p:sldId id="271" r:id="rId13"/>
    <p:sldId id="275" r:id="rId14"/>
    <p:sldId id="273" r:id="rId15"/>
    <p:sldId id="276" r:id="rId16"/>
    <p:sldId id="281" r:id="rId17"/>
    <p:sldId id="272" r:id="rId18"/>
    <p:sldId id="282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D0D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452" y="4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DF3F9-A383-40CF-841B-6426D82ECB85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DF9E2-D527-45E4-B727-833247D273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758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7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5.png"/><Relationship Id="rId5" Type="http://schemas.openxmlformats.org/officeDocument/2006/relationships/image" Target="../media/image29.png"/><Relationship Id="rId4" Type="http://schemas.openxmlformats.org/officeDocument/2006/relationships/image" Target="../media/image34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1.png"/><Relationship Id="rId7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8.png"/><Relationship Id="rId5" Type="http://schemas.openxmlformats.org/officeDocument/2006/relationships/image" Target="../media/image14.png"/><Relationship Id="rId10" Type="http://schemas.openxmlformats.org/officeDocument/2006/relationships/image" Target="../media/image13.png"/><Relationship Id="rId4" Type="http://schemas.openxmlformats.org/officeDocument/2006/relationships/image" Target="../media/image32.png"/><Relationship Id="rId9" Type="http://schemas.openxmlformats.org/officeDocument/2006/relationships/image" Target="../media/image1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69165" y="160118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15012" y="4566542"/>
            <a:ext cx="5761973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665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341" y="5928607"/>
            <a:ext cx="1086121" cy="5692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341" y="249293"/>
            <a:ext cx="798187" cy="5240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06" y="1390262"/>
            <a:ext cx="678815" cy="7182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474" y="1031437"/>
            <a:ext cx="762565" cy="1223076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51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488" y="3856564"/>
            <a:ext cx="606578" cy="6679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004" y="4423435"/>
            <a:ext cx="870858" cy="8648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518" y="1031437"/>
            <a:ext cx="789025" cy="6467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6070" y="3193142"/>
            <a:ext cx="680703" cy="663421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44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611" y="1153529"/>
            <a:ext cx="1390613" cy="11911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75" y="2281641"/>
            <a:ext cx="795802" cy="12763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881" y="5063752"/>
            <a:ext cx="1108023" cy="5642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762" y="63328"/>
            <a:ext cx="726094" cy="7683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884" y="428151"/>
            <a:ext cx="758559" cy="4943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288" y="6267711"/>
            <a:ext cx="2502011" cy="425398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24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езуль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679045" y="2569706"/>
            <a:ext cx="5493984" cy="699587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253" y="3701964"/>
            <a:ext cx="1008264" cy="60348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488" y="3856564"/>
            <a:ext cx="606578" cy="66791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518" y="1031437"/>
            <a:ext cx="789025" cy="64674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707" y="144010"/>
            <a:ext cx="798187" cy="52400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421" y="4305451"/>
            <a:ext cx="365839" cy="29189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55" y="3514890"/>
            <a:ext cx="342592" cy="37414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783" y="3126050"/>
            <a:ext cx="331469" cy="77767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555" y="668011"/>
            <a:ext cx="1077995" cy="138791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801" y="1727119"/>
            <a:ext cx="623266" cy="65761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341" y="5928607"/>
            <a:ext cx="1086121" cy="56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6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81481E-6 C -0.00833 0.00278 -0.01823 0.0051 -0.0237 0.01181 C -0.02904 0.01945 -0.03255 0.02963 -0.03633 0.03982 C -0.04023 0.04977 -0.0401 0.06088 -0.03997 0.07223 C -0.03958 0.08264 -0.03867 0.09468 -0.03359 0.10695 C -0.02969 0.11852 -0.02148 0.13056 -0.01185 0.14121 C -0.00352 0.15163 0.00716 0.16088 0.01823 0.16922 C 0.02917 0.17663 0.04062 0.18311 0.05104 0.18704 C 0.06276 0.19121 0.07344 0.1926 0.08372 0.19028 C 0.09271 0.18843 0.10117 0.18496 0.10755 0.17778 C 0.11328 0.17153 0.11745 0.16065 0.11888 0.15047 C 0.12201 0.14213 0.12227 0.12987 0.11901 0.11783 C 0.11628 0.10649 0.10911 0.09514 0.09857 0.08588 C 0.0875 0.07686 0.07591 0.07431 0.06719 0.07593 C 0.05951 0.07848 0.05326 0.08565 0.05013 0.0963 C 0.04818 0.10764 0.0474 0.11852 0.05052 0.12987 C 0.05378 0.14098 0.0526 0.14213 0.0694 0.16389 C 0.08424 0.18519 0.10156 0.19075 0.11224 0.19723 C 0.12214 0.20278 0.13112 0.20371 0.14219 0.20625 C 0.1543 0.20788 0.16536 0.2051 0.17279 0.20163 C 0.18099 0.19885 0.18477 0.19144 0.19102 0.17963 C 0.19648 0.1669 0.19792 0.16065 0.19935 0.14977 C 0.20104 0.13959 0.20286 0.12917 0.20508 0.11899 " pathEditMode="relative" rAng="1020000" ptsTypes="AAAAAAAAAAAAAAAAAAAAA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" y="121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0.13047 -0.08264 C 0.15768 -0.10069 0.19831 -0.11157 0.24115 -0.11157 C 0.28985 -0.11157 0.32891 -0.10069 0.35612 -0.08264 L 0.48698 -3.7037E-7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49" y="-557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-0.47812 -0.0141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06" y="-71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0.07838 0.00463 " pathEditMode="relative" rAng="0" ptsTypes="AA">
                                      <p:cBhvr>
                                        <p:cTn id="12" dur="4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9" y="2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0.03242 0.2004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100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-0.18568 -0.1870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45" y="-935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61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710" y="3719630"/>
            <a:ext cx="749676" cy="7753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836" y="4946754"/>
            <a:ext cx="1313458" cy="4017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1" y="1608417"/>
            <a:ext cx="1180646" cy="6011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34" y="3462687"/>
            <a:ext cx="785245" cy="77835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252" y="560779"/>
            <a:ext cx="1131863" cy="969486"/>
          </a:xfrm>
          <a:prstGeom prst="rect">
            <a:avLst/>
          </a:prstGeom>
        </p:spPr>
      </p:pic>
      <p:sp>
        <p:nvSpPr>
          <p:cNvPr id="30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31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5" y="1731776"/>
            <a:ext cx="973361" cy="12532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85" y="991277"/>
            <a:ext cx="523657" cy="14160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015" y="3758386"/>
            <a:ext cx="916723" cy="7314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286" y="147017"/>
            <a:ext cx="722633" cy="717650"/>
          </a:xfrm>
          <a:prstGeom prst="rect">
            <a:avLst/>
          </a:prstGeom>
        </p:spPr>
      </p:pic>
      <p:sp>
        <p:nvSpPr>
          <p:cNvPr id="23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65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971" y="182485"/>
            <a:ext cx="623266" cy="657619"/>
          </a:xfrm>
          <a:prstGeom prst="rect">
            <a:avLst/>
          </a:prstGeom>
        </p:spPr>
      </p:pic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643" y="923337"/>
            <a:ext cx="798187" cy="5240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7" y="3327816"/>
            <a:ext cx="342592" cy="3741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323" y="4615103"/>
            <a:ext cx="386095" cy="42345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807" y="3327816"/>
            <a:ext cx="331469" cy="77767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56" y="3932944"/>
            <a:ext cx="408487" cy="345101"/>
          </a:xfrm>
          <a:prstGeom prst="rect">
            <a:avLst/>
          </a:prstGeom>
        </p:spPr>
      </p:pic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70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098" y="696303"/>
            <a:ext cx="1077995" cy="13879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18" y="323990"/>
            <a:ext cx="526988" cy="14250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18" y="2105282"/>
            <a:ext cx="829574" cy="82385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413" y="5101326"/>
            <a:ext cx="895279" cy="4558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75" y="1529530"/>
            <a:ext cx="1153102" cy="987678"/>
          </a:xfrm>
          <a:prstGeom prst="rect">
            <a:avLst/>
          </a:prstGeom>
        </p:spPr>
      </p:pic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33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873" y="3758386"/>
            <a:ext cx="861745" cy="7814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7" y="3327816"/>
            <a:ext cx="342592" cy="3741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323" y="4615103"/>
            <a:ext cx="386095" cy="4234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807" y="3327816"/>
            <a:ext cx="331469" cy="77767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56" y="3932944"/>
            <a:ext cx="408487" cy="345101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85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78" y="1491330"/>
            <a:ext cx="1404330" cy="7150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22" y="1749087"/>
            <a:ext cx="1175655" cy="10069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486" y="6032241"/>
            <a:ext cx="1008264" cy="6034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69348" y="4859421"/>
            <a:ext cx="1798138" cy="570115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2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288" y="6267711"/>
            <a:ext cx="2502011" cy="4253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64" y="2779905"/>
            <a:ext cx="331469" cy="7776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99" y="3843003"/>
            <a:ext cx="408487" cy="34510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987" y="1753346"/>
            <a:ext cx="342592" cy="37414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794" y="3643668"/>
            <a:ext cx="386095" cy="423459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29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2630"/>
            <a:ext cx="2806383" cy="32453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310" y="2319185"/>
            <a:ext cx="3911690" cy="453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30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86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7" Type="http://schemas.openxmlformats.org/officeDocument/2006/relationships/image" Target="../media/image58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gif"/><Relationship Id="rId5" Type="http://schemas.openxmlformats.org/officeDocument/2006/relationships/image" Target="../media/image56.gif"/><Relationship Id="rId4" Type="http://schemas.openxmlformats.org/officeDocument/2006/relationships/image" Target="../media/image55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11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gif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gif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06284" y="1107367"/>
            <a:ext cx="9144000" cy="2387600"/>
          </a:xfrm>
          <a:prstGeom prst="rect">
            <a:avLst/>
          </a:prstGeom>
        </p:spPr>
        <p:txBody>
          <a:bodyPr/>
          <a:lstStyle/>
          <a:p>
            <a:pPr algn="ctr"/>
            <a:endParaRPr lang="ru-RU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660" y="4140883"/>
            <a:ext cx="1107942" cy="3388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49" y="1873862"/>
            <a:ext cx="958505" cy="4880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163" y="1097202"/>
            <a:ext cx="1393373" cy="11934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971" y="3792164"/>
            <a:ext cx="827313" cy="8556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73" y="2931886"/>
            <a:ext cx="932845" cy="92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80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83072">
            <a:off x="834787" y="5541266"/>
            <a:ext cx="1295400" cy="13620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798" y="3523291"/>
            <a:ext cx="3581978" cy="20865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571" y="5719437"/>
            <a:ext cx="2450597" cy="105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12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8" y="-295809"/>
            <a:ext cx="3237257" cy="354818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4241074" y="160118"/>
            <a:ext cx="2430857" cy="23876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3588" y="2438854"/>
            <a:ext cx="4090771" cy="21276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630">
            <a:off x="4924955" y="5085015"/>
            <a:ext cx="1832419" cy="17387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636" y="1201237"/>
            <a:ext cx="3132721" cy="378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1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269165" y="160118"/>
            <a:ext cx="5914423" cy="23876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3588" y="2438854"/>
            <a:ext cx="4090771" cy="21276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630">
            <a:off x="4924955" y="5085015"/>
            <a:ext cx="1832419" cy="17387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962" y="1976300"/>
            <a:ext cx="3132721" cy="378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48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89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74" y="178517"/>
            <a:ext cx="3277262" cy="27328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982" y="4974529"/>
            <a:ext cx="1371600" cy="124777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772" y="554572"/>
            <a:ext cx="1552575" cy="141922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68377">
            <a:off x="9631610" y="4218331"/>
            <a:ext cx="1563110" cy="108301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87124">
            <a:off x="1387416" y="3835894"/>
            <a:ext cx="1706579" cy="118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177" y="1761344"/>
            <a:ext cx="3143795" cy="216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04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12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Введите сюда текст вопроса</a:t>
            </a:r>
            <a:endParaRPr lang="ru-RU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323" y="4997226"/>
            <a:ext cx="1107942" cy="3388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49" y="1873862"/>
            <a:ext cx="958505" cy="4880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163" y="1097202"/>
            <a:ext cx="1393373" cy="11934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971" y="3792164"/>
            <a:ext cx="827313" cy="8556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73" y="2931886"/>
            <a:ext cx="932845" cy="924662"/>
          </a:xfrm>
          <a:prstGeom prst="rect">
            <a:avLst/>
          </a:prstGeom>
        </p:spPr>
      </p:pic>
      <p:sp>
        <p:nvSpPr>
          <p:cNvPr id="19" name="Прямоугольник 18">
            <a:hlinkClick r:id="" action="ppaction://hlinkshowjump?jump=nextslide">
              <a:snd r:embed="rId10" name="chimes.wav"/>
            </a:hlinkClick>
          </p:cNvPr>
          <p:cNvSpPr/>
          <p:nvPr/>
        </p:nvSpPr>
        <p:spPr>
          <a:xfrm>
            <a:off x="6862541" y="1009480"/>
            <a:ext cx="2760430" cy="69976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Правильный ответ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862541" y="2050939"/>
            <a:ext cx="2760430" cy="69976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Неправильный ответ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862541" y="3044334"/>
            <a:ext cx="2760430" cy="69976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Неправильный ответ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" name="Скачать футаж _Сорока_(хромакей) + на прозрачном фоне ГИФ+звук птицы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89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9D07E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9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9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3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  <p:bldP spid="11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208205" y="1483821"/>
            <a:ext cx="8545395" cy="23876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3215012" y="5416730"/>
            <a:ext cx="5761973" cy="90569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594" y="695145"/>
            <a:ext cx="3769122" cy="323088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46480">
            <a:off x="1721702" y="3731872"/>
            <a:ext cx="2412139" cy="173718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8316" y="4507501"/>
            <a:ext cx="1295400" cy="1362075"/>
          </a:xfrm>
          <a:prstGeom prst="rect">
            <a:avLst/>
          </a:prstGeom>
        </p:spPr>
      </p:pic>
      <p:sp>
        <p:nvSpPr>
          <p:cNvPr id="21" name="Блок-схема: узел 20"/>
          <p:cNvSpPr/>
          <p:nvPr/>
        </p:nvSpPr>
        <p:spPr>
          <a:xfrm>
            <a:off x="709127" y="279918"/>
            <a:ext cx="9283959" cy="6042505"/>
          </a:xfrm>
          <a:prstGeom prst="flowChartConnecto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522" y="1980422"/>
            <a:ext cx="4522790" cy="35755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433" y="686347"/>
            <a:ext cx="4146036" cy="176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99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43" y="235129"/>
            <a:ext cx="10101943" cy="628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8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5754">
            <a:off x="2465186" y="665104"/>
            <a:ext cx="4286250" cy="33681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83072">
            <a:off x="1024551" y="4142498"/>
            <a:ext cx="1295400" cy="13620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086" y="2547718"/>
            <a:ext cx="4544742" cy="19320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604" y="4566542"/>
            <a:ext cx="2457069" cy="211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6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5754">
            <a:off x="2599494" y="1141910"/>
            <a:ext cx="4286250" cy="333003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83072">
            <a:off x="1744067" y="5067046"/>
            <a:ext cx="1295400" cy="13620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086" y="2547718"/>
            <a:ext cx="4544742" cy="193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08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5754">
            <a:off x="510371" y="1676079"/>
            <a:ext cx="2945702" cy="264080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69813">
            <a:off x="8396282" y="963647"/>
            <a:ext cx="2943225" cy="19716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83072">
            <a:off x="6519598" y="5588282"/>
            <a:ext cx="1295400" cy="136207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637" y="0"/>
            <a:ext cx="4397892" cy="39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27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5754">
            <a:off x="638911" y="1126004"/>
            <a:ext cx="4286250" cy="37989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69813">
            <a:off x="7736264" y="404563"/>
            <a:ext cx="2943225" cy="197167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496" y="2209741"/>
            <a:ext cx="4184432" cy="330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38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83072">
            <a:off x="834787" y="5541266"/>
            <a:ext cx="1295400" cy="13620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798" y="3523291"/>
            <a:ext cx="3581978" cy="20865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571" y="5719437"/>
            <a:ext cx="2450597" cy="10515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6107">
            <a:off x="3775997" y="870720"/>
            <a:ext cx="4449076" cy="317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1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1E4E79"/>
      </a:hlink>
      <a:folHlink>
        <a:srgbClr val="1E4E79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1" id="{3F4240F5-2366-4AD0-A9C8-F7854C4F60D0}" vid="{CD1CFEDD-F3AE-4D17-A8B2-1D95CC7BDBF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AC5EAA778EFE4AB81F53BA0C48C9BB" ma:contentTypeVersion="" ma:contentTypeDescription="Create a new document." ma:contentTypeScope="" ma:versionID="84a7b908d236d3feec5cdc52fe85ba7c">
  <xsd:schema xmlns:xsd="http://www.w3.org/2001/XMLSchema" xmlns:xs="http://www.w3.org/2001/XMLSchema" xmlns:p="http://schemas.microsoft.com/office/2006/metadata/properties" xmlns:ns1="http://schemas.microsoft.com/sharepoint/v3" xmlns:ns2="6ee78bd2-4339-4042-adc0-bcc646419980" xmlns:ns3="2547570a-e5f4-4946-a4c3-82580e42479e" targetNamespace="http://schemas.microsoft.com/office/2006/metadata/properties" ma:root="true" ma:fieldsID="af74c33d54415a86935cc44ad597ec52" ns1:_="" ns2:_="" ns3:_="">
    <xsd:import namespace="http://schemas.microsoft.com/sharepoint/v3"/>
    <xsd:import namespace="6ee78bd2-4339-4042-adc0-bcc646419980"/>
    <xsd:import namespace="2547570a-e5f4-4946-a4c3-82580e42479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e78bd2-4339-4042-adc0-bcc64641998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47570a-e5f4-4946-a4c3-82580e42479e" elementFormDefault="qualified">
    <xsd:import namespace="http://schemas.microsoft.com/office/2006/documentManagement/types"/>
    <xsd:import namespace="http://schemas.microsoft.com/office/infopath/2007/PartnerControls"/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C6E651B-F8A4-462D-AD53-A41449326690}">
  <ds:schemaRefs>
    <ds:schemaRef ds:uri="http://purl.org/dc/dcmitype/"/>
    <ds:schemaRef ds:uri="2547570a-e5f4-4946-a4c3-82580e42479e"/>
    <ds:schemaRef ds:uri="http://schemas.microsoft.com/office/2006/documentManagement/types"/>
    <ds:schemaRef ds:uri="6ee78bd2-4339-4042-adc0-bcc646419980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http://schemas.microsoft.com/sharepoint/v3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70BA057-99D9-4B2E-9EEA-94268539494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3741CD3-8569-4BAB-AF6D-FCD53F5F38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ee78bd2-4339-4042-adc0-bcc646419980"/>
    <ds:schemaRef ds:uri="2547570a-e5f4-4946-a4c3-82580e4247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теста на тему Природа и мир вокруг нас с насекомыми</Template>
  <TotalTime>0</TotalTime>
  <Words>10</Words>
  <Application>Microsoft Office PowerPoint</Application>
  <PresentationFormat>Широкоэкранный</PresentationFormat>
  <Paragraphs>4</Paragraphs>
  <Slides>15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Segoe UI</vt:lpstr>
      <vt:lpstr>Segoe UI Light</vt:lpstr>
      <vt:lpstr>Тема1</vt:lpstr>
      <vt:lpstr>Презентация PowerPoint</vt:lpstr>
      <vt:lpstr>Введите сюда текст вопроса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2021-04-03T11:41:04Z</dcterms:created>
  <dcterms:modified xsi:type="dcterms:W3CDTF">2021-04-08T09:37:59Z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0x01010019AC5EAA778EFE4AB81F53BA0C48C9BB</vt:lpwstr>
  </property>
</Properties>
</file>